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2" r:id="rId6"/>
    <p:sldId id="263" r:id="rId7"/>
    <p:sldId id="260" r:id="rId8"/>
    <p:sldId id="261" r:id="rId9"/>
    <p:sldId id="264" r:id="rId10"/>
    <p:sldId id="265" r:id="rId11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2" d="100"/>
          <a:sy n="92" d="100"/>
        </p:scale>
        <p:origin x="-45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/>
              <a:t>Klik om het opmaakprofiel van de modelondertitel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D9AFB6-0CFC-42A4-8131-DA12E07483A9}" type="datetimeFigureOut">
              <a:rPr lang="nl-NL" smtClean="0"/>
              <a:t>24-5-2021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32E90-3725-46A5-9000-4A259AD906BC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D9AFB6-0CFC-42A4-8131-DA12E07483A9}" type="datetimeFigureOut">
              <a:rPr lang="nl-NL" smtClean="0"/>
              <a:t>24-5-2021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32E90-3725-46A5-9000-4A259AD906BC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D9AFB6-0CFC-42A4-8131-DA12E07483A9}" type="datetimeFigureOut">
              <a:rPr lang="nl-NL" smtClean="0"/>
              <a:t>24-5-2021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32E90-3725-46A5-9000-4A259AD906BC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D9AFB6-0CFC-42A4-8131-DA12E07483A9}" type="datetimeFigureOut">
              <a:rPr lang="nl-NL" smtClean="0"/>
              <a:t>24-5-2021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32E90-3725-46A5-9000-4A259AD906BC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D9AFB6-0CFC-42A4-8131-DA12E07483A9}" type="datetimeFigureOut">
              <a:rPr lang="nl-NL" smtClean="0"/>
              <a:t>24-5-2021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32E90-3725-46A5-9000-4A259AD906BC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D9AFB6-0CFC-42A4-8131-DA12E07483A9}" type="datetimeFigureOut">
              <a:rPr lang="nl-NL" smtClean="0"/>
              <a:t>24-5-2021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32E90-3725-46A5-9000-4A259AD906BC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D9AFB6-0CFC-42A4-8131-DA12E07483A9}" type="datetimeFigureOut">
              <a:rPr lang="nl-NL" smtClean="0"/>
              <a:t>24-5-2021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32E90-3725-46A5-9000-4A259AD906BC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D9AFB6-0CFC-42A4-8131-DA12E07483A9}" type="datetimeFigureOut">
              <a:rPr lang="nl-NL" smtClean="0"/>
              <a:t>24-5-2021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32E90-3725-46A5-9000-4A259AD906BC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D9AFB6-0CFC-42A4-8131-DA12E07483A9}" type="datetimeFigureOut">
              <a:rPr lang="nl-NL" smtClean="0"/>
              <a:t>24-5-2021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32E90-3725-46A5-9000-4A259AD906BC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D9AFB6-0CFC-42A4-8131-DA12E07483A9}" type="datetimeFigureOut">
              <a:rPr lang="nl-NL" smtClean="0"/>
              <a:t>24-5-2021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32E90-3725-46A5-9000-4A259AD906BC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D9AFB6-0CFC-42A4-8131-DA12E07483A9}" type="datetimeFigureOut">
              <a:rPr lang="nl-NL" smtClean="0"/>
              <a:t>24-5-2021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32E90-3725-46A5-9000-4A259AD906BC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D9AFB6-0CFC-42A4-8131-DA12E07483A9}" type="datetimeFigureOut">
              <a:rPr lang="nl-NL" smtClean="0"/>
              <a:t>24-5-2021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A32E90-3725-46A5-9000-4A259AD906BC}" type="slidenum">
              <a:rPr lang="nl-NL" smtClean="0"/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5">
            <a:extLst>
              <a:ext uri="{FF2B5EF4-FFF2-40B4-BE49-F238E27FC236}">
                <a16:creationId xmlns:a16="http://schemas.microsoft.com/office/drawing/2014/main" xmlns="" id="{44DC074A-A9C9-440D-A8BB-DF0FB46506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657" y="6413326"/>
            <a:ext cx="9056069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nl-NL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 eaLnBrk="1" hangingPunct="1"/>
            <a:r>
              <a:rPr lang="en-US" altLang="nl-NL" sz="1600" b="1" dirty="0" err="1" smtClean="0">
                <a:solidFill>
                  <a:srgbClr val="0070C0"/>
                </a:solidFill>
              </a:rPr>
              <a:t>Wachter</a:t>
            </a:r>
            <a:r>
              <a:rPr lang="en-US" altLang="nl-NL" sz="1600" b="1" dirty="0" smtClean="0">
                <a:solidFill>
                  <a:srgbClr val="0070C0"/>
                </a:solidFill>
              </a:rPr>
              <a:t> over </a:t>
            </a:r>
            <a:r>
              <a:rPr lang="en-US" altLang="nl-NL" sz="1600" b="1" dirty="0" err="1" smtClean="0">
                <a:solidFill>
                  <a:srgbClr val="0070C0"/>
                </a:solidFill>
              </a:rPr>
              <a:t>mijn</a:t>
            </a:r>
            <a:r>
              <a:rPr lang="en-US" altLang="nl-NL" sz="1600" b="1" dirty="0" smtClean="0">
                <a:solidFill>
                  <a:srgbClr val="0070C0"/>
                </a:solidFill>
              </a:rPr>
              <a:t> </a:t>
            </a:r>
            <a:r>
              <a:rPr lang="en-US" altLang="nl-NL" sz="1600" b="1" dirty="0" err="1" smtClean="0">
                <a:solidFill>
                  <a:srgbClr val="0070C0"/>
                </a:solidFill>
              </a:rPr>
              <a:t>leven</a:t>
            </a:r>
            <a:r>
              <a:rPr lang="en-US" altLang="nl-NL" sz="1600" b="1" dirty="0" smtClean="0">
                <a:solidFill>
                  <a:srgbClr val="0070C0"/>
                </a:solidFill>
              </a:rPr>
              <a:t>	</a:t>
            </a:r>
            <a:r>
              <a:rPr lang="en-US" altLang="nl-NL" sz="1600" b="1" dirty="0">
                <a:solidFill>
                  <a:srgbClr val="0070C0"/>
                </a:solidFill>
              </a:rPr>
              <a:t>	</a:t>
            </a:r>
            <a:r>
              <a:rPr lang="en-US" altLang="nl-NL" sz="2000" b="1" dirty="0">
                <a:solidFill>
                  <a:srgbClr val="0070C0"/>
                </a:solidFill>
              </a:rPr>
              <a:t>	            			</a:t>
            </a:r>
            <a:r>
              <a:rPr lang="en-US" altLang="nl-NL" sz="1600" b="1" dirty="0" err="1">
                <a:solidFill>
                  <a:srgbClr val="0070C0"/>
                </a:solidFill>
              </a:rPr>
              <a:t>t&amp;m</a:t>
            </a:r>
            <a:r>
              <a:rPr lang="en-US" altLang="nl-NL" sz="1600" b="1" dirty="0">
                <a:solidFill>
                  <a:srgbClr val="0070C0"/>
                </a:solidFill>
              </a:rPr>
              <a:t>: </a:t>
            </a:r>
            <a:r>
              <a:rPr lang="en-US" altLang="nl-NL" sz="1600" b="1" dirty="0" err="1">
                <a:solidFill>
                  <a:srgbClr val="0070C0"/>
                </a:solidFill>
              </a:rPr>
              <a:t>A.Houben</a:t>
            </a:r>
            <a:endParaRPr lang="nl-NL" altLang="nl-NL" dirty="0">
              <a:solidFill>
                <a:srgbClr val="0070C0"/>
              </a:solidFill>
            </a:endParaRPr>
          </a:p>
        </p:txBody>
      </p:sp>
      <p:pic>
        <p:nvPicPr>
          <p:cNvPr id="2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8588" y="260648"/>
            <a:ext cx="8886825" cy="5067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5">
            <a:extLst>
              <a:ext uri="{FF2B5EF4-FFF2-40B4-BE49-F238E27FC236}">
                <a16:creationId xmlns:a16="http://schemas.microsoft.com/office/drawing/2014/main" xmlns="" id="{44DC074A-A9C9-440D-A8BB-DF0FB46506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657" y="6413326"/>
            <a:ext cx="9056069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nl-NL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 eaLnBrk="1" hangingPunct="1"/>
            <a:r>
              <a:rPr lang="en-US" altLang="nl-NL" sz="1600" b="1" dirty="0" err="1" smtClean="0">
                <a:solidFill>
                  <a:srgbClr val="0070C0"/>
                </a:solidFill>
              </a:rPr>
              <a:t>Wachter</a:t>
            </a:r>
            <a:r>
              <a:rPr lang="en-US" altLang="nl-NL" sz="1600" b="1" dirty="0" smtClean="0">
                <a:solidFill>
                  <a:srgbClr val="0070C0"/>
                </a:solidFill>
              </a:rPr>
              <a:t> over </a:t>
            </a:r>
            <a:r>
              <a:rPr lang="en-US" altLang="nl-NL" sz="1600" b="1" dirty="0" err="1" smtClean="0">
                <a:solidFill>
                  <a:srgbClr val="0070C0"/>
                </a:solidFill>
              </a:rPr>
              <a:t>mijn</a:t>
            </a:r>
            <a:r>
              <a:rPr lang="en-US" altLang="nl-NL" sz="1600" b="1" dirty="0" smtClean="0">
                <a:solidFill>
                  <a:srgbClr val="0070C0"/>
                </a:solidFill>
              </a:rPr>
              <a:t> </a:t>
            </a:r>
            <a:r>
              <a:rPr lang="en-US" altLang="nl-NL" sz="1600" b="1" dirty="0" err="1" smtClean="0">
                <a:solidFill>
                  <a:srgbClr val="0070C0"/>
                </a:solidFill>
              </a:rPr>
              <a:t>leven</a:t>
            </a:r>
            <a:r>
              <a:rPr lang="en-US" altLang="nl-NL" sz="1600" b="1" dirty="0" smtClean="0">
                <a:solidFill>
                  <a:srgbClr val="0070C0"/>
                </a:solidFill>
              </a:rPr>
              <a:t>	</a:t>
            </a:r>
            <a:r>
              <a:rPr lang="en-US" altLang="nl-NL" sz="1600" b="1" dirty="0">
                <a:solidFill>
                  <a:srgbClr val="0070C0"/>
                </a:solidFill>
              </a:rPr>
              <a:t>	</a:t>
            </a:r>
            <a:r>
              <a:rPr lang="en-US" altLang="nl-NL" sz="2000" b="1" dirty="0">
                <a:solidFill>
                  <a:srgbClr val="0070C0"/>
                </a:solidFill>
              </a:rPr>
              <a:t>	            			</a:t>
            </a:r>
            <a:r>
              <a:rPr lang="en-US" altLang="nl-NL" sz="1600" b="1" dirty="0" err="1">
                <a:solidFill>
                  <a:srgbClr val="0070C0"/>
                </a:solidFill>
              </a:rPr>
              <a:t>t&amp;m</a:t>
            </a:r>
            <a:r>
              <a:rPr lang="en-US" altLang="nl-NL" sz="1600" b="1" dirty="0">
                <a:solidFill>
                  <a:srgbClr val="0070C0"/>
                </a:solidFill>
              </a:rPr>
              <a:t>: </a:t>
            </a:r>
            <a:r>
              <a:rPr lang="en-US" altLang="nl-NL" sz="1600" b="1" dirty="0" err="1">
                <a:solidFill>
                  <a:srgbClr val="0070C0"/>
                </a:solidFill>
              </a:rPr>
              <a:t>A.Houben</a:t>
            </a:r>
            <a:endParaRPr lang="nl-NL" altLang="nl-NL" dirty="0">
              <a:solidFill>
                <a:srgbClr val="0070C0"/>
              </a:solidFill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7163" y="260648"/>
            <a:ext cx="8829675" cy="4981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666731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5">
            <a:extLst>
              <a:ext uri="{FF2B5EF4-FFF2-40B4-BE49-F238E27FC236}">
                <a16:creationId xmlns:a16="http://schemas.microsoft.com/office/drawing/2014/main" xmlns="" id="{44DC074A-A9C9-440D-A8BB-DF0FB46506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657" y="6413326"/>
            <a:ext cx="9056069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nl-NL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 eaLnBrk="1" hangingPunct="1"/>
            <a:r>
              <a:rPr lang="en-US" altLang="nl-NL" sz="1600" b="1" dirty="0" err="1" smtClean="0">
                <a:solidFill>
                  <a:srgbClr val="0070C0"/>
                </a:solidFill>
              </a:rPr>
              <a:t>Wachter</a:t>
            </a:r>
            <a:r>
              <a:rPr lang="en-US" altLang="nl-NL" sz="1600" b="1" dirty="0" smtClean="0">
                <a:solidFill>
                  <a:srgbClr val="0070C0"/>
                </a:solidFill>
              </a:rPr>
              <a:t> over </a:t>
            </a:r>
            <a:r>
              <a:rPr lang="en-US" altLang="nl-NL" sz="1600" b="1" dirty="0" err="1" smtClean="0">
                <a:solidFill>
                  <a:srgbClr val="0070C0"/>
                </a:solidFill>
              </a:rPr>
              <a:t>mijn</a:t>
            </a:r>
            <a:r>
              <a:rPr lang="en-US" altLang="nl-NL" sz="1600" b="1" dirty="0" smtClean="0">
                <a:solidFill>
                  <a:srgbClr val="0070C0"/>
                </a:solidFill>
              </a:rPr>
              <a:t> </a:t>
            </a:r>
            <a:r>
              <a:rPr lang="en-US" altLang="nl-NL" sz="1600" b="1" dirty="0" err="1" smtClean="0">
                <a:solidFill>
                  <a:srgbClr val="0070C0"/>
                </a:solidFill>
              </a:rPr>
              <a:t>leven</a:t>
            </a:r>
            <a:r>
              <a:rPr lang="en-US" altLang="nl-NL" sz="1600" b="1" dirty="0" smtClean="0">
                <a:solidFill>
                  <a:srgbClr val="0070C0"/>
                </a:solidFill>
              </a:rPr>
              <a:t>	</a:t>
            </a:r>
            <a:r>
              <a:rPr lang="en-US" altLang="nl-NL" sz="1600" b="1" dirty="0">
                <a:solidFill>
                  <a:srgbClr val="0070C0"/>
                </a:solidFill>
              </a:rPr>
              <a:t>	</a:t>
            </a:r>
            <a:r>
              <a:rPr lang="en-US" altLang="nl-NL" sz="2000" b="1" dirty="0">
                <a:solidFill>
                  <a:srgbClr val="0070C0"/>
                </a:solidFill>
              </a:rPr>
              <a:t>	            			</a:t>
            </a:r>
            <a:r>
              <a:rPr lang="en-US" altLang="nl-NL" sz="1600" b="1" dirty="0" err="1">
                <a:solidFill>
                  <a:srgbClr val="0070C0"/>
                </a:solidFill>
              </a:rPr>
              <a:t>t&amp;m</a:t>
            </a:r>
            <a:r>
              <a:rPr lang="en-US" altLang="nl-NL" sz="1600" b="1" dirty="0">
                <a:solidFill>
                  <a:srgbClr val="0070C0"/>
                </a:solidFill>
              </a:rPr>
              <a:t>: </a:t>
            </a:r>
            <a:r>
              <a:rPr lang="en-US" altLang="nl-NL" sz="1600" b="1" dirty="0" err="1">
                <a:solidFill>
                  <a:srgbClr val="0070C0"/>
                </a:solidFill>
              </a:rPr>
              <a:t>A.Houben</a:t>
            </a:r>
            <a:endParaRPr lang="nl-NL" altLang="nl-NL" dirty="0">
              <a:solidFill>
                <a:srgbClr val="0070C0"/>
              </a:solidFill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7163" y="260648"/>
            <a:ext cx="8829675" cy="4981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128165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5">
            <a:extLst>
              <a:ext uri="{FF2B5EF4-FFF2-40B4-BE49-F238E27FC236}">
                <a16:creationId xmlns:a16="http://schemas.microsoft.com/office/drawing/2014/main" xmlns="" id="{44DC074A-A9C9-440D-A8BB-DF0FB46506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657" y="6413326"/>
            <a:ext cx="9056069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nl-NL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 eaLnBrk="1" hangingPunct="1"/>
            <a:r>
              <a:rPr lang="en-US" altLang="nl-NL" sz="1600" b="1" dirty="0" err="1" smtClean="0">
                <a:solidFill>
                  <a:srgbClr val="0070C0"/>
                </a:solidFill>
              </a:rPr>
              <a:t>Wachter</a:t>
            </a:r>
            <a:r>
              <a:rPr lang="en-US" altLang="nl-NL" sz="1600" b="1" dirty="0" smtClean="0">
                <a:solidFill>
                  <a:srgbClr val="0070C0"/>
                </a:solidFill>
              </a:rPr>
              <a:t> over </a:t>
            </a:r>
            <a:r>
              <a:rPr lang="en-US" altLang="nl-NL" sz="1600" b="1" dirty="0" err="1" smtClean="0">
                <a:solidFill>
                  <a:srgbClr val="0070C0"/>
                </a:solidFill>
              </a:rPr>
              <a:t>mijn</a:t>
            </a:r>
            <a:r>
              <a:rPr lang="en-US" altLang="nl-NL" sz="1600" b="1" dirty="0" smtClean="0">
                <a:solidFill>
                  <a:srgbClr val="0070C0"/>
                </a:solidFill>
              </a:rPr>
              <a:t> </a:t>
            </a:r>
            <a:r>
              <a:rPr lang="en-US" altLang="nl-NL" sz="1600" b="1" dirty="0" err="1" smtClean="0">
                <a:solidFill>
                  <a:srgbClr val="0070C0"/>
                </a:solidFill>
              </a:rPr>
              <a:t>leven</a:t>
            </a:r>
            <a:r>
              <a:rPr lang="en-US" altLang="nl-NL" sz="1600" b="1" dirty="0" smtClean="0">
                <a:solidFill>
                  <a:srgbClr val="0070C0"/>
                </a:solidFill>
              </a:rPr>
              <a:t>	</a:t>
            </a:r>
            <a:r>
              <a:rPr lang="en-US" altLang="nl-NL" sz="1600" b="1" dirty="0">
                <a:solidFill>
                  <a:srgbClr val="0070C0"/>
                </a:solidFill>
              </a:rPr>
              <a:t>	</a:t>
            </a:r>
            <a:r>
              <a:rPr lang="en-US" altLang="nl-NL" sz="2000" b="1" dirty="0">
                <a:solidFill>
                  <a:srgbClr val="0070C0"/>
                </a:solidFill>
              </a:rPr>
              <a:t>	            			</a:t>
            </a:r>
            <a:r>
              <a:rPr lang="en-US" altLang="nl-NL" sz="1600" b="1" dirty="0" err="1">
                <a:solidFill>
                  <a:srgbClr val="0070C0"/>
                </a:solidFill>
              </a:rPr>
              <a:t>t&amp;m</a:t>
            </a:r>
            <a:r>
              <a:rPr lang="en-US" altLang="nl-NL" sz="1600" b="1" dirty="0">
                <a:solidFill>
                  <a:srgbClr val="0070C0"/>
                </a:solidFill>
              </a:rPr>
              <a:t>: </a:t>
            </a:r>
            <a:r>
              <a:rPr lang="en-US" altLang="nl-NL" sz="1600" b="1" dirty="0" err="1">
                <a:solidFill>
                  <a:srgbClr val="0070C0"/>
                </a:solidFill>
              </a:rPr>
              <a:t>A.Houben</a:t>
            </a:r>
            <a:endParaRPr lang="nl-NL" altLang="nl-NL" dirty="0">
              <a:solidFill>
                <a:srgbClr val="0070C0"/>
              </a:solidFill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6688" y="260648"/>
            <a:ext cx="8810625" cy="5029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128165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5">
            <a:extLst>
              <a:ext uri="{FF2B5EF4-FFF2-40B4-BE49-F238E27FC236}">
                <a16:creationId xmlns:a16="http://schemas.microsoft.com/office/drawing/2014/main" xmlns="" id="{44DC074A-A9C9-440D-A8BB-DF0FB46506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657" y="6413326"/>
            <a:ext cx="9056069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nl-NL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 eaLnBrk="1" hangingPunct="1"/>
            <a:r>
              <a:rPr lang="en-US" altLang="nl-NL" sz="1600" b="1" dirty="0" err="1" smtClean="0">
                <a:solidFill>
                  <a:srgbClr val="0070C0"/>
                </a:solidFill>
              </a:rPr>
              <a:t>Wachter</a:t>
            </a:r>
            <a:r>
              <a:rPr lang="en-US" altLang="nl-NL" sz="1600" b="1" dirty="0" smtClean="0">
                <a:solidFill>
                  <a:srgbClr val="0070C0"/>
                </a:solidFill>
              </a:rPr>
              <a:t> over </a:t>
            </a:r>
            <a:r>
              <a:rPr lang="en-US" altLang="nl-NL" sz="1600" b="1" dirty="0" err="1" smtClean="0">
                <a:solidFill>
                  <a:srgbClr val="0070C0"/>
                </a:solidFill>
              </a:rPr>
              <a:t>mijn</a:t>
            </a:r>
            <a:r>
              <a:rPr lang="en-US" altLang="nl-NL" sz="1600" b="1" dirty="0" smtClean="0">
                <a:solidFill>
                  <a:srgbClr val="0070C0"/>
                </a:solidFill>
              </a:rPr>
              <a:t> </a:t>
            </a:r>
            <a:r>
              <a:rPr lang="en-US" altLang="nl-NL" sz="1600" b="1" dirty="0" err="1" smtClean="0">
                <a:solidFill>
                  <a:srgbClr val="0070C0"/>
                </a:solidFill>
              </a:rPr>
              <a:t>leven</a:t>
            </a:r>
            <a:r>
              <a:rPr lang="en-US" altLang="nl-NL" sz="1600" b="1" dirty="0" smtClean="0">
                <a:solidFill>
                  <a:srgbClr val="0070C0"/>
                </a:solidFill>
              </a:rPr>
              <a:t>	</a:t>
            </a:r>
            <a:r>
              <a:rPr lang="en-US" altLang="nl-NL" sz="1600" b="1" dirty="0">
                <a:solidFill>
                  <a:srgbClr val="0070C0"/>
                </a:solidFill>
              </a:rPr>
              <a:t>	</a:t>
            </a:r>
            <a:r>
              <a:rPr lang="en-US" altLang="nl-NL" sz="2000" b="1" dirty="0">
                <a:solidFill>
                  <a:srgbClr val="0070C0"/>
                </a:solidFill>
              </a:rPr>
              <a:t>	            			</a:t>
            </a:r>
            <a:r>
              <a:rPr lang="en-US" altLang="nl-NL" sz="1600" b="1" dirty="0" err="1">
                <a:solidFill>
                  <a:srgbClr val="0070C0"/>
                </a:solidFill>
              </a:rPr>
              <a:t>t&amp;m</a:t>
            </a:r>
            <a:r>
              <a:rPr lang="en-US" altLang="nl-NL" sz="1600" b="1" dirty="0">
                <a:solidFill>
                  <a:srgbClr val="0070C0"/>
                </a:solidFill>
              </a:rPr>
              <a:t>: </a:t>
            </a:r>
            <a:r>
              <a:rPr lang="en-US" altLang="nl-NL" sz="1600" b="1" dirty="0" err="1">
                <a:solidFill>
                  <a:srgbClr val="0070C0"/>
                </a:solidFill>
              </a:rPr>
              <a:t>A.Houben</a:t>
            </a:r>
            <a:endParaRPr lang="nl-NL" altLang="nl-NL" dirty="0">
              <a:solidFill>
                <a:srgbClr val="0070C0"/>
              </a:solidFill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213" y="260648"/>
            <a:ext cx="8791575" cy="2543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128165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5">
            <a:extLst>
              <a:ext uri="{FF2B5EF4-FFF2-40B4-BE49-F238E27FC236}">
                <a16:creationId xmlns:a16="http://schemas.microsoft.com/office/drawing/2014/main" xmlns="" id="{44DC074A-A9C9-440D-A8BB-DF0FB46506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657" y="6413326"/>
            <a:ext cx="9056069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nl-NL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 eaLnBrk="1" hangingPunct="1"/>
            <a:r>
              <a:rPr lang="en-US" altLang="nl-NL" sz="1600" b="1" dirty="0" err="1" smtClean="0">
                <a:solidFill>
                  <a:srgbClr val="0070C0"/>
                </a:solidFill>
              </a:rPr>
              <a:t>Wachter</a:t>
            </a:r>
            <a:r>
              <a:rPr lang="en-US" altLang="nl-NL" sz="1600" b="1" dirty="0" smtClean="0">
                <a:solidFill>
                  <a:srgbClr val="0070C0"/>
                </a:solidFill>
              </a:rPr>
              <a:t> over </a:t>
            </a:r>
            <a:r>
              <a:rPr lang="en-US" altLang="nl-NL" sz="1600" b="1" dirty="0" err="1" smtClean="0">
                <a:solidFill>
                  <a:srgbClr val="0070C0"/>
                </a:solidFill>
              </a:rPr>
              <a:t>mijn</a:t>
            </a:r>
            <a:r>
              <a:rPr lang="en-US" altLang="nl-NL" sz="1600" b="1" dirty="0" smtClean="0">
                <a:solidFill>
                  <a:srgbClr val="0070C0"/>
                </a:solidFill>
              </a:rPr>
              <a:t> </a:t>
            </a:r>
            <a:r>
              <a:rPr lang="en-US" altLang="nl-NL" sz="1600" b="1" dirty="0" err="1" smtClean="0">
                <a:solidFill>
                  <a:srgbClr val="0070C0"/>
                </a:solidFill>
              </a:rPr>
              <a:t>leven</a:t>
            </a:r>
            <a:r>
              <a:rPr lang="en-US" altLang="nl-NL" sz="1600" b="1" dirty="0" smtClean="0">
                <a:solidFill>
                  <a:srgbClr val="0070C0"/>
                </a:solidFill>
              </a:rPr>
              <a:t>	</a:t>
            </a:r>
            <a:r>
              <a:rPr lang="en-US" altLang="nl-NL" sz="1600" b="1" dirty="0">
                <a:solidFill>
                  <a:srgbClr val="0070C0"/>
                </a:solidFill>
              </a:rPr>
              <a:t>	</a:t>
            </a:r>
            <a:r>
              <a:rPr lang="en-US" altLang="nl-NL" sz="2000" b="1" dirty="0">
                <a:solidFill>
                  <a:srgbClr val="0070C0"/>
                </a:solidFill>
              </a:rPr>
              <a:t>	            			</a:t>
            </a:r>
            <a:r>
              <a:rPr lang="en-US" altLang="nl-NL" sz="1600" b="1" dirty="0" err="1">
                <a:solidFill>
                  <a:srgbClr val="0070C0"/>
                </a:solidFill>
              </a:rPr>
              <a:t>t&amp;m</a:t>
            </a:r>
            <a:r>
              <a:rPr lang="en-US" altLang="nl-NL" sz="1600" b="1" dirty="0">
                <a:solidFill>
                  <a:srgbClr val="0070C0"/>
                </a:solidFill>
              </a:rPr>
              <a:t>: </a:t>
            </a:r>
            <a:r>
              <a:rPr lang="en-US" altLang="nl-NL" sz="1600" b="1" dirty="0" err="1">
                <a:solidFill>
                  <a:srgbClr val="0070C0"/>
                </a:solidFill>
              </a:rPr>
              <a:t>A.Houben</a:t>
            </a:r>
            <a:endParaRPr lang="nl-NL" altLang="nl-NL" dirty="0">
              <a:solidFill>
                <a:srgbClr val="0070C0"/>
              </a:solidFill>
            </a:endParaRPr>
          </a:p>
        </p:txBody>
      </p:sp>
      <p:pic>
        <p:nvPicPr>
          <p:cNvPr id="2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8588" y="260648"/>
            <a:ext cx="8886825" cy="5067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378209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5">
            <a:extLst>
              <a:ext uri="{FF2B5EF4-FFF2-40B4-BE49-F238E27FC236}">
                <a16:creationId xmlns:a16="http://schemas.microsoft.com/office/drawing/2014/main" xmlns="" id="{44DC074A-A9C9-440D-A8BB-DF0FB46506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657" y="6413326"/>
            <a:ext cx="9056069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nl-NL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 eaLnBrk="1" hangingPunct="1"/>
            <a:r>
              <a:rPr lang="en-US" altLang="nl-NL" sz="1600" b="1" dirty="0" err="1" smtClean="0">
                <a:solidFill>
                  <a:srgbClr val="0070C0"/>
                </a:solidFill>
              </a:rPr>
              <a:t>Wachter</a:t>
            </a:r>
            <a:r>
              <a:rPr lang="en-US" altLang="nl-NL" sz="1600" b="1" dirty="0" smtClean="0">
                <a:solidFill>
                  <a:srgbClr val="0070C0"/>
                </a:solidFill>
              </a:rPr>
              <a:t> over </a:t>
            </a:r>
            <a:r>
              <a:rPr lang="en-US" altLang="nl-NL" sz="1600" b="1" dirty="0" err="1" smtClean="0">
                <a:solidFill>
                  <a:srgbClr val="0070C0"/>
                </a:solidFill>
              </a:rPr>
              <a:t>mijn</a:t>
            </a:r>
            <a:r>
              <a:rPr lang="en-US" altLang="nl-NL" sz="1600" b="1" dirty="0" smtClean="0">
                <a:solidFill>
                  <a:srgbClr val="0070C0"/>
                </a:solidFill>
              </a:rPr>
              <a:t> </a:t>
            </a:r>
            <a:r>
              <a:rPr lang="en-US" altLang="nl-NL" sz="1600" b="1" dirty="0" err="1" smtClean="0">
                <a:solidFill>
                  <a:srgbClr val="0070C0"/>
                </a:solidFill>
              </a:rPr>
              <a:t>leven</a:t>
            </a:r>
            <a:r>
              <a:rPr lang="en-US" altLang="nl-NL" sz="1600" b="1" dirty="0" smtClean="0">
                <a:solidFill>
                  <a:srgbClr val="0070C0"/>
                </a:solidFill>
              </a:rPr>
              <a:t>	</a:t>
            </a:r>
            <a:r>
              <a:rPr lang="en-US" altLang="nl-NL" sz="1600" b="1" dirty="0">
                <a:solidFill>
                  <a:srgbClr val="0070C0"/>
                </a:solidFill>
              </a:rPr>
              <a:t>	</a:t>
            </a:r>
            <a:r>
              <a:rPr lang="en-US" altLang="nl-NL" sz="2000" b="1" dirty="0">
                <a:solidFill>
                  <a:srgbClr val="0070C0"/>
                </a:solidFill>
              </a:rPr>
              <a:t>	            			</a:t>
            </a:r>
            <a:r>
              <a:rPr lang="en-US" altLang="nl-NL" sz="1600" b="1" dirty="0" err="1">
                <a:solidFill>
                  <a:srgbClr val="0070C0"/>
                </a:solidFill>
              </a:rPr>
              <a:t>t&amp;m</a:t>
            </a:r>
            <a:r>
              <a:rPr lang="en-US" altLang="nl-NL" sz="1600" b="1" dirty="0">
                <a:solidFill>
                  <a:srgbClr val="0070C0"/>
                </a:solidFill>
              </a:rPr>
              <a:t>: </a:t>
            </a:r>
            <a:r>
              <a:rPr lang="en-US" altLang="nl-NL" sz="1600" b="1" dirty="0" err="1">
                <a:solidFill>
                  <a:srgbClr val="0070C0"/>
                </a:solidFill>
              </a:rPr>
              <a:t>A.Houben</a:t>
            </a:r>
            <a:endParaRPr lang="nl-NL" altLang="nl-NL" dirty="0">
              <a:solidFill>
                <a:srgbClr val="0070C0"/>
              </a:solidFill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7163" y="260648"/>
            <a:ext cx="8829675" cy="4981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666731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5">
            <a:extLst>
              <a:ext uri="{FF2B5EF4-FFF2-40B4-BE49-F238E27FC236}">
                <a16:creationId xmlns:a16="http://schemas.microsoft.com/office/drawing/2014/main" xmlns="" id="{44DC074A-A9C9-440D-A8BB-DF0FB46506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657" y="6413326"/>
            <a:ext cx="9056069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nl-NL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 eaLnBrk="1" hangingPunct="1"/>
            <a:r>
              <a:rPr lang="en-US" altLang="nl-NL" sz="1600" b="1" dirty="0" err="1" smtClean="0">
                <a:solidFill>
                  <a:srgbClr val="0070C0"/>
                </a:solidFill>
              </a:rPr>
              <a:t>Wachter</a:t>
            </a:r>
            <a:r>
              <a:rPr lang="en-US" altLang="nl-NL" sz="1600" b="1" dirty="0" smtClean="0">
                <a:solidFill>
                  <a:srgbClr val="0070C0"/>
                </a:solidFill>
              </a:rPr>
              <a:t> over </a:t>
            </a:r>
            <a:r>
              <a:rPr lang="en-US" altLang="nl-NL" sz="1600" b="1" dirty="0" err="1" smtClean="0">
                <a:solidFill>
                  <a:srgbClr val="0070C0"/>
                </a:solidFill>
              </a:rPr>
              <a:t>mijn</a:t>
            </a:r>
            <a:r>
              <a:rPr lang="en-US" altLang="nl-NL" sz="1600" b="1" dirty="0" smtClean="0">
                <a:solidFill>
                  <a:srgbClr val="0070C0"/>
                </a:solidFill>
              </a:rPr>
              <a:t> </a:t>
            </a:r>
            <a:r>
              <a:rPr lang="en-US" altLang="nl-NL" sz="1600" b="1" dirty="0" err="1" smtClean="0">
                <a:solidFill>
                  <a:srgbClr val="0070C0"/>
                </a:solidFill>
              </a:rPr>
              <a:t>leven</a:t>
            </a:r>
            <a:r>
              <a:rPr lang="en-US" altLang="nl-NL" sz="1600" b="1" dirty="0" smtClean="0">
                <a:solidFill>
                  <a:srgbClr val="0070C0"/>
                </a:solidFill>
              </a:rPr>
              <a:t>	</a:t>
            </a:r>
            <a:r>
              <a:rPr lang="en-US" altLang="nl-NL" sz="1600" b="1" dirty="0">
                <a:solidFill>
                  <a:srgbClr val="0070C0"/>
                </a:solidFill>
              </a:rPr>
              <a:t>	</a:t>
            </a:r>
            <a:r>
              <a:rPr lang="en-US" altLang="nl-NL" sz="2000" b="1" dirty="0">
                <a:solidFill>
                  <a:srgbClr val="0070C0"/>
                </a:solidFill>
              </a:rPr>
              <a:t>	            			</a:t>
            </a:r>
            <a:r>
              <a:rPr lang="en-US" altLang="nl-NL" sz="1600" b="1" dirty="0" err="1">
                <a:solidFill>
                  <a:srgbClr val="0070C0"/>
                </a:solidFill>
              </a:rPr>
              <a:t>t&amp;m</a:t>
            </a:r>
            <a:r>
              <a:rPr lang="en-US" altLang="nl-NL" sz="1600" b="1" dirty="0">
                <a:solidFill>
                  <a:srgbClr val="0070C0"/>
                </a:solidFill>
              </a:rPr>
              <a:t>: </a:t>
            </a:r>
            <a:r>
              <a:rPr lang="en-US" altLang="nl-NL" sz="1600" b="1" dirty="0" err="1">
                <a:solidFill>
                  <a:srgbClr val="0070C0"/>
                </a:solidFill>
              </a:rPr>
              <a:t>A.Houben</a:t>
            </a:r>
            <a:endParaRPr lang="nl-NL" altLang="nl-NL" dirty="0">
              <a:solidFill>
                <a:srgbClr val="0070C0"/>
              </a:solidFill>
            </a:endParaRP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875" y="260648"/>
            <a:ext cx="8858250" cy="4991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128165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5">
            <a:extLst>
              <a:ext uri="{FF2B5EF4-FFF2-40B4-BE49-F238E27FC236}">
                <a16:creationId xmlns:a16="http://schemas.microsoft.com/office/drawing/2014/main" xmlns="" id="{44DC074A-A9C9-440D-A8BB-DF0FB46506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657" y="6413326"/>
            <a:ext cx="9056069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nl-NL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 eaLnBrk="1" hangingPunct="1"/>
            <a:r>
              <a:rPr lang="en-US" altLang="nl-NL" sz="1600" b="1" dirty="0" err="1" smtClean="0">
                <a:solidFill>
                  <a:srgbClr val="0070C0"/>
                </a:solidFill>
              </a:rPr>
              <a:t>Wachter</a:t>
            </a:r>
            <a:r>
              <a:rPr lang="en-US" altLang="nl-NL" sz="1600" b="1" dirty="0" smtClean="0">
                <a:solidFill>
                  <a:srgbClr val="0070C0"/>
                </a:solidFill>
              </a:rPr>
              <a:t> over </a:t>
            </a:r>
            <a:r>
              <a:rPr lang="en-US" altLang="nl-NL" sz="1600" b="1" dirty="0" err="1" smtClean="0">
                <a:solidFill>
                  <a:srgbClr val="0070C0"/>
                </a:solidFill>
              </a:rPr>
              <a:t>mijn</a:t>
            </a:r>
            <a:r>
              <a:rPr lang="en-US" altLang="nl-NL" sz="1600" b="1" dirty="0" smtClean="0">
                <a:solidFill>
                  <a:srgbClr val="0070C0"/>
                </a:solidFill>
              </a:rPr>
              <a:t> </a:t>
            </a:r>
            <a:r>
              <a:rPr lang="en-US" altLang="nl-NL" sz="1600" b="1" dirty="0" err="1" smtClean="0">
                <a:solidFill>
                  <a:srgbClr val="0070C0"/>
                </a:solidFill>
              </a:rPr>
              <a:t>leven</a:t>
            </a:r>
            <a:r>
              <a:rPr lang="en-US" altLang="nl-NL" sz="1600" b="1" dirty="0" smtClean="0">
                <a:solidFill>
                  <a:srgbClr val="0070C0"/>
                </a:solidFill>
              </a:rPr>
              <a:t>	</a:t>
            </a:r>
            <a:r>
              <a:rPr lang="en-US" altLang="nl-NL" sz="1600" b="1" dirty="0">
                <a:solidFill>
                  <a:srgbClr val="0070C0"/>
                </a:solidFill>
              </a:rPr>
              <a:t>	</a:t>
            </a:r>
            <a:r>
              <a:rPr lang="en-US" altLang="nl-NL" sz="2000" b="1" dirty="0">
                <a:solidFill>
                  <a:srgbClr val="0070C0"/>
                </a:solidFill>
              </a:rPr>
              <a:t>	            			</a:t>
            </a:r>
            <a:r>
              <a:rPr lang="en-US" altLang="nl-NL" sz="1600" b="1" dirty="0" err="1">
                <a:solidFill>
                  <a:srgbClr val="0070C0"/>
                </a:solidFill>
              </a:rPr>
              <a:t>t&amp;m</a:t>
            </a:r>
            <a:r>
              <a:rPr lang="en-US" altLang="nl-NL" sz="1600" b="1" dirty="0">
                <a:solidFill>
                  <a:srgbClr val="0070C0"/>
                </a:solidFill>
              </a:rPr>
              <a:t>: </a:t>
            </a:r>
            <a:r>
              <a:rPr lang="en-US" altLang="nl-NL" sz="1600" b="1" dirty="0" err="1">
                <a:solidFill>
                  <a:srgbClr val="0070C0"/>
                </a:solidFill>
              </a:rPr>
              <a:t>A.Houben</a:t>
            </a:r>
            <a:endParaRPr lang="nl-NL" altLang="nl-NL" dirty="0">
              <a:solidFill>
                <a:srgbClr val="0070C0"/>
              </a:solidFill>
            </a:endParaRP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1450" y="260648"/>
            <a:ext cx="8801100" cy="2647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1281657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5">
            <a:extLst>
              <a:ext uri="{FF2B5EF4-FFF2-40B4-BE49-F238E27FC236}">
                <a16:creationId xmlns:a16="http://schemas.microsoft.com/office/drawing/2014/main" xmlns="" id="{44DC074A-A9C9-440D-A8BB-DF0FB46506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657" y="6413326"/>
            <a:ext cx="9056069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nl-NL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 eaLnBrk="1" hangingPunct="1"/>
            <a:r>
              <a:rPr lang="en-US" altLang="nl-NL" sz="1600" b="1" dirty="0" err="1" smtClean="0">
                <a:solidFill>
                  <a:srgbClr val="0070C0"/>
                </a:solidFill>
              </a:rPr>
              <a:t>Wachter</a:t>
            </a:r>
            <a:r>
              <a:rPr lang="en-US" altLang="nl-NL" sz="1600" b="1" dirty="0" smtClean="0">
                <a:solidFill>
                  <a:srgbClr val="0070C0"/>
                </a:solidFill>
              </a:rPr>
              <a:t> over </a:t>
            </a:r>
            <a:r>
              <a:rPr lang="en-US" altLang="nl-NL" sz="1600" b="1" dirty="0" err="1" smtClean="0">
                <a:solidFill>
                  <a:srgbClr val="0070C0"/>
                </a:solidFill>
              </a:rPr>
              <a:t>mijn</a:t>
            </a:r>
            <a:r>
              <a:rPr lang="en-US" altLang="nl-NL" sz="1600" b="1" dirty="0" smtClean="0">
                <a:solidFill>
                  <a:srgbClr val="0070C0"/>
                </a:solidFill>
              </a:rPr>
              <a:t> </a:t>
            </a:r>
            <a:r>
              <a:rPr lang="en-US" altLang="nl-NL" sz="1600" b="1" dirty="0" err="1" smtClean="0">
                <a:solidFill>
                  <a:srgbClr val="0070C0"/>
                </a:solidFill>
              </a:rPr>
              <a:t>leven</a:t>
            </a:r>
            <a:r>
              <a:rPr lang="en-US" altLang="nl-NL" sz="1600" b="1" dirty="0" smtClean="0">
                <a:solidFill>
                  <a:srgbClr val="0070C0"/>
                </a:solidFill>
              </a:rPr>
              <a:t>	</a:t>
            </a:r>
            <a:r>
              <a:rPr lang="en-US" altLang="nl-NL" sz="1600" b="1" dirty="0">
                <a:solidFill>
                  <a:srgbClr val="0070C0"/>
                </a:solidFill>
              </a:rPr>
              <a:t>	</a:t>
            </a:r>
            <a:r>
              <a:rPr lang="en-US" altLang="nl-NL" sz="2000" b="1" dirty="0">
                <a:solidFill>
                  <a:srgbClr val="0070C0"/>
                </a:solidFill>
              </a:rPr>
              <a:t>	            			</a:t>
            </a:r>
            <a:r>
              <a:rPr lang="en-US" altLang="nl-NL" sz="1600" b="1" dirty="0" err="1">
                <a:solidFill>
                  <a:srgbClr val="0070C0"/>
                </a:solidFill>
              </a:rPr>
              <a:t>t&amp;m</a:t>
            </a:r>
            <a:r>
              <a:rPr lang="en-US" altLang="nl-NL" sz="1600" b="1" dirty="0">
                <a:solidFill>
                  <a:srgbClr val="0070C0"/>
                </a:solidFill>
              </a:rPr>
              <a:t>: </a:t>
            </a:r>
            <a:r>
              <a:rPr lang="en-US" altLang="nl-NL" sz="1600" b="1" dirty="0" err="1">
                <a:solidFill>
                  <a:srgbClr val="0070C0"/>
                </a:solidFill>
              </a:rPr>
              <a:t>A.Houben</a:t>
            </a:r>
            <a:endParaRPr lang="nl-NL" altLang="nl-NL" dirty="0">
              <a:solidFill>
                <a:srgbClr val="0070C0"/>
              </a:solidFill>
            </a:endParaRPr>
          </a:p>
        </p:txBody>
      </p:sp>
      <p:pic>
        <p:nvPicPr>
          <p:cNvPr id="2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8588" y="260648"/>
            <a:ext cx="8886825" cy="5067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378209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</TotalTime>
  <Words>40</Words>
  <Application>Microsoft Office PowerPoint</Application>
  <PresentationFormat>Diavoorstelling (4:3)</PresentationFormat>
  <Paragraphs>10</Paragraphs>
  <Slides>10</Slides>
  <Notes>0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10</vt:i4>
      </vt:variant>
    </vt:vector>
  </HeadingPairs>
  <TitlesOfParts>
    <vt:vector size="11" baseType="lpstr">
      <vt:lpstr>Office-thema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 1</dc:title>
  <dc:creator>Antoine Houben</dc:creator>
  <cp:lastModifiedBy>Antoine Houben</cp:lastModifiedBy>
  <cp:revision>8</cp:revision>
  <dcterms:created xsi:type="dcterms:W3CDTF">2015-03-10T20:18:23Z</dcterms:created>
  <dcterms:modified xsi:type="dcterms:W3CDTF">2021-05-24T21:28:41Z</dcterms:modified>
</cp:coreProperties>
</file>